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4"/>
  </p:notesMasterIdLst>
  <p:sldIdLst>
    <p:sldId id="542" r:id="rId3"/>
  </p:sldIdLst>
  <p:sldSz cx="12192000" cy="6858000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C8047F6-3EC5-7E5D-674A-78F2F1E9BC6E}" name="Urs Kappeler" initials="UK" userId="S::urs.kappeler@visoparents.ch::e14e2ca8-25c3-4293-b6c0-9948c75d656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26" autoAdjust="0"/>
    <p:restoredTop sz="93304" autoAdjust="0"/>
  </p:normalViewPr>
  <p:slideViewPr>
    <p:cSldViewPr snapToGrid="0">
      <p:cViewPr varScale="1">
        <p:scale>
          <a:sx n="86" d="100"/>
          <a:sy n="86" d="100"/>
        </p:scale>
        <p:origin x="13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rs Kappeler" userId="e14e2ca8-25c3-4293-b6c0-9948c75d6562" providerId="ADAL" clId="{EFEAA8BD-8939-4498-B2D3-F5428D3BB7B6}"/>
    <pc:docChg chg="delSld modSld">
      <pc:chgData name="Urs Kappeler" userId="e14e2ca8-25c3-4293-b6c0-9948c75d6562" providerId="ADAL" clId="{EFEAA8BD-8939-4498-B2D3-F5428D3BB7B6}" dt="2025-12-15T10:13:45.527" v="2" actId="2696"/>
      <pc:docMkLst>
        <pc:docMk/>
      </pc:docMkLst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710568798" sldId="531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312329825" sldId="532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267965770" sldId="533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3071619161" sldId="534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36106686" sldId="536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628432205" sldId="537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1390903300" sldId="538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2969074740" sldId="539"/>
        </pc:sldMkLst>
      </pc:sldChg>
      <pc:sldChg chg="del mod modShow">
        <pc:chgData name="Urs Kappeler" userId="e14e2ca8-25c3-4293-b6c0-9948c75d6562" providerId="ADAL" clId="{EFEAA8BD-8939-4498-B2D3-F5428D3BB7B6}" dt="2025-12-15T10:13:45.527" v="2" actId="2696"/>
        <pc:sldMkLst>
          <pc:docMk/>
          <pc:sldMk cId="1041112184" sldId="54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5BCCC3-0A37-43DF-B622-E3A857E64F99}" type="datetimeFigureOut">
              <a:rPr lang="de-CH" smtClean="0"/>
              <a:t>12.12.2025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175A5-26D9-4876-856E-A93C164A4907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7163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47FC02-DEBB-49AE-4BA0-8C97D5883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4022DC61-787F-560C-610E-F8AD7C776E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404669C-3079-EEAC-9C0E-DDA19BA807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endParaRPr lang="de-CH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1483967-08E4-D66F-A36F-3C2731701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B175A5-26D9-4876-856E-A93C164A4907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98597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60197F-F680-4D55-9302-FEEF0F70A3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6115" y="1154446"/>
            <a:ext cx="10523621" cy="1620837"/>
          </a:xfrm>
        </p:spPr>
        <p:txBody>
          <a:bodyPr anchor="b">
            <a:normAutofit/>
          </a:bodyPr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74D3585-AD42-4A14-B1AD-8550AD553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8149" y="3428999"/>
            <a:ext cx="10511588" cy="2795337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44E823-A2C0-4EAC-AFCE-E143BF796A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736C775-4C9A-463A-8373-8A4C5BB871DA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88F8EE-8660-4F73-882C-E601560D3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1A985FE-A48D-4006-A1AD-0E020F42A6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7852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8811A9-FC30-4F3D-8153-101A6988D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BE471E-8753-4D72-9152-AA2988176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7F593B7-7276-447E-915F-4A3BC7F46A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FACFC58-F59B-4184-A835-0239831B5A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88676D-A6A1-48C7-9409-92C14EAE5717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28E34BB-98AC-4FA7-ACA9-36A91BE18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958F7E9-250D-480D-9DE5-79319D34C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0923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4E4669-77A8-4C5A-B6EC-352F2FB95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25D0687-E72A-46AB-B4A4-E6C988FF9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433BEA-47B5-452D-8EF3-4200EAE1EC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5F5DEB-DA7C-4D4B-B8E2-CFDF2C7FC44E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D40D786-17DD-4319-9A37-932FCCC8C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40EACE-AB4B-416D-88A9-7C16B8853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094998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5F2A0B6-ADC2-4CC0-8242-48D3BF8FCC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DB979C8-B7B7-47D9-A57F-E2E83C4A5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3C96368-8687-46D7-A98C-4367BB5C845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16F4A27-0C88-4BC1-BDA6-A3F909245721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34C29E-412E-47D9-A4F3-596F57C19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DC4353C-61B4-4CA6-81D0-348DA5D86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44742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1156B7-B208-4DC8-8ADA-042620D8B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A409013-9170-4884-B974-44CD42F930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A29C93-9F46-4ADD-840A-AF6C80E14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B31C2-6FDF-43F6-8FF1-8EDE2A69BFAC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90071D6-F442-4737-92F6-10F976DDC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A6CCF09-7930-4BDD-9592-FFE52B1A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128498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8EEDC0-F9B2-49A7-8D6C-7A97B3F95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B6F62E-3622-4651-B5E1-9C575B3A1A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AB06B4-7CBE-460A-8656-D7D0CAB19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15842-72C3-4705-8A18-5B9435E3BF45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778ECB-2002-478E-9CCD-F6BD31DD1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DC1B142-3E60-4716-9B2E-77444FD08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83232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459589-9C4C-4A55-8C77-C1F2B9671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B696522-BA4D-4AC5-BACB-7DAFC1D149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FAA8D16-EE8A-41FB-A954-CCB8CA989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99DE16-AEEB-4286-AF53-D756A74D69D4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5DC033-B07F-46E8-B62B-38B6102A6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473BC5-5C5B-422A-9E02-04C5C3A365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77534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884729-34B4-4297-A806-4137B67D9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7A1C78-23FC-4BAB-B5EF-D98EC56DF7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6B2CE56-0AD8-46B5-8132-B057812CA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AD95301-4533-434C-BE57-662FB2470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D32F1-35DB-4BA0-B949-54634235D7F5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81FDFA-C973-413D-8525-FF770B82F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A7F5DB0-13A3-4E2E-943F-F6AFA9C98F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479462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AC61F0-D65B-493A-81CE-638C8DBC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95134E3-DE12-4E8E-B269-75927A9C9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75279F5-A9F8-4ADE-9669-D1618F135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0ACFB2-DD7D-4291-B88F-A32185960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CD973C3-B2E3-47B4-AD89-CDB1F62AD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730A4CB6-B98A-46B4-95C3-039C255FC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3E5AF-6130-4131-9A12-156E3E6909F2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EE8DD78-F08C-448B-9C33-D07BAD857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CD933B9-9C35-41E8-97C7-0BD1FF1B9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446220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0B1FC4-6B22-4A8F-80E6-23708EA40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0EDA7CA-85DC-4BA5-9ECC-6ACE56DE6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68F7D-49DA-4955-A6C7-C57163FD69F4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C44947E-8685-49ED-8DB9-390704E7D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CE26542-1B09-48DC-95FC-68638618F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2344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36359D-E651-425A-94F5-1420877EE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DABC3-D40C-4C2D-9863-9BC2553E13DA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ADBDD201-1351-44C2-AB08-55B993E00A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B76250C-AB29-43E5-9ED3-00E45950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00683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8A3319-5697-4829-96C4-B291680B2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FE97622-6B5A-468D-A102-95A9CFE70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178A486-5304-40E0-A2B9-38CA2E0CDD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D77093B-89C0-41CC-8583-C41B37FB8BF5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DAE6BCC-2BA0-4A77-BB8F-6E2ACAA3E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FC39EF-BF5E-4783-B3F1-C40E8E7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3716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364987-A886-4428-97CE-733BF0B2E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C3E1B7A-C02D-444B-9881-4F3C6EB4D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960A567-79CF-4F77-93EE-B5B31603F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59D4FE8-BD24-48DB-B00F-BEFB76051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8D28D-1EE8-4735-9DF9-007C19404678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4907AD-E45A-4535-B10E-B754A1D70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D15B289-9D09-40CA-87E2-C5AFBF57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594882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1F9E30-FD49-4D12-B3FF-0F3B70096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9E28627-5CA8-40A1-97E7-F189D93BDB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0A55D8E-2A7C-44AF-8055-3733578EEB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B79B619-DE13-444F-B341-3921B2398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ABED0-4C19-4710-B2C6-B19A73E25208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3FDB5CE-E0B4-4686-8685-751D5754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DA9424-F4A4-408E-9209-D46EA8044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97647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FD5B77-9F9C-4B98-942D-409B72FF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B1D8FCE-E669-42BB-8853-72A84E4622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38B4DA9-7275-47EE-AD74-49BEF4E0E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E9363-3F14-4B2B-A4DA-22F6EDD58558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F63037-B688-441E-9575-AFA313A4A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8530E8-8305-4C99-83DD-DE846C859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16908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0B9DA09-A452-4575-AE39-81355052ED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37A5B1A-0419-4452-80EF-EF78E87B3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9A5C4F1-3967-45C2-A0C7-DBC2299D6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62C2F-DC91-44A7-9CA6-22269EE00157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7005FC-BB14-4132-81D5-0CC0A7D03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285329A-3043-4936-8CC5-AA6CA8E12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89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79CAA6-91B4-4571-9E47-ADCF824E3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340773"/>
            <a:ext cx="10515600" cy="848978"/>
          </a:xfrm>
        </p:spPr>
        <p:txBody>
          <a:bodyPr anchor="b"/>
          <a:lstStyle>
            <a:lvl1pPr>
              <a:defRPr sz="3200">
                <a:solidFill>
                  <a:srgbClr val="0070C0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874A25D-0097-4276-9816-B1CE04957A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041406"/>
            <a:ext cx="10515600" cy="254926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836D7E9-F9CA-4473-977E-E2A8083CA7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2A866E-538B-4518-AC80-7795F94C3414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0C7A91-2F58-4521-AF3A-84EA718F0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F802F77-DB91-407A-B934-ECECAE9EC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0549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E13DF2-B007-4F63-B371-486776BCE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EC413D-E46B-4E94-964A-F023BC504D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9519A6B-F499-46CD-89AD-C934CBAB2E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9FA6880-BBB4-49CF-876E-FAD9C04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3F21A1-B3DC-4940-BC26-A7C12F1F6B38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DF67532-9AA9-46C8-AB30-E23D937F7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E8EA6AE-AA83-4C59-80F6-C0BD993B1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86889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D3698D-16E8-4F05-9268-D65C46A34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A7636FE-3460-47EE-88DF-ED35DBCEFA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516DD56-E9DA-42BD-87D1-3B1F4E235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0FD1E64-09E1-4D33-95D4-204EA18919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9E67E12-FF2E-4CA8-91EC-9E7A9CCA4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59F92E7-627C-4099-B4CD-A2561AFAC9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26E2B01-4CE0-4C1C-B413-B8CD8BE1B1EB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9865928-F88E-4E70-BCE3-56FC6730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C1D9182-E15E-40EA-BE0B-93F743263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623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4B1440-4742-4FDF-BA0C-62DB5C78D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33601A8-B966-4010-B717-D835F3C0EC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9AA1DE5-F2E7-46D6-AE7C-F613A0BC63F4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8A68808-362A-476B-B5A1-3B5C8EC02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86177AA-20E2-48C5-913C-9F8123E7B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7538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EAC5922-738D-48A4-A6E9-DC5360196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F281B-6F06-41A7-AC49-A36C05BCCEB2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F28E0D4-3121-4E77-AD60-1464EAC2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046B517-6F18-4FB0-8B32-8A8C34B52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37945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A3CB98-0514-4763-8132-4B00351D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6BF56024-1EE8-4504-8F50-E31C74285D0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5321139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8CB509-CFFF-4641-BAC6-559C1EFB1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9DD445-98A3-4BC5-A630-FC5EC38D7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5EFB23-1BC4-4390-BA95-A29F5D1BBE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8DFD081-CA6E-497C-991F-60979B0079E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0B7766-7E0F-4E35-864D-F872F42108AE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8E660E-BB34-468B-9763-268674B36E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C08DF6-0108-464A-865E-118D3932D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81BD053-5E08-4369-9C19-DDBA7A9C9D8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4632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5631F25-8AAD-49F4-9493-331C501C0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053" y="1359736"/>
            <a:ext cx="10515600" cy="4289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Mastertitelformat bearbeiten</a:t>
            </a:r>
            <a:endParaRPr lang="de-CH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C673E4-60C4-4A51-B37D-81E8D23D9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14137" y="2093496"/>
            <a:ext cx="10515600" cy="418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2D8E45-B93C-4CF4-8D47-BF6EBC1542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14137" y="6356350"/>
            <a:ext cx="1051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8CE3B0-86FE-4C2B-BDBF-1295365294D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05" y="349409"/>
            <a:ext cx="2160000" cy="61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528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rgbClr val="0070C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5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50000"/>
        </a:lnSpc>
        <a:spcBef>
          <a:spcPts val="0"/>
        </a:spcBef>
        <a:buClr>
          <a:schemeClr val="accent2">
            <a:lumMod val="75000"/>
          </a:schemeClr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C9FDDEF-7402-4A40-A613-32B2B8FF1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810111D-CE28-496C-A6DC-93BDAC3B24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2B65840-F00D-4BD4-BD9D-AED1A2C8CE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1C074-6869-4E9E-9E83-6C5DC44F9C46}" type="datetime4">
              <a:rPr lang="de-CH" smtClean="0"/>
              <a:t>12. Dezember 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BB6D675-0189-48FE-8BE3-15AF6F285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0B0BFC1-1435-4F55-907D-DD178B649C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C9766B-4FE4-40A9-AB68-843C7369844F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55407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6FB1F7F-7FE4-2C09-20D5-88A17D485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684BCF-5776-E930-140E-78C9D25FF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8372" y="408935"/>
            <a:ext cx="4936359" cy="546749"/>
          </a:xfrm>
        </p:spPr>
        <p:txBody>
          <a:bodyPr/>
          <a:lstStyle/>
          <a:p>
            <a:r>
              <a:rPr lang="de-CH" dirty="0"/>
              <a:t>Organigramm Stiftung </a:t>
            </a:r>
            <a:r>
              <a:rPr lang="de-CH" dirty="0" err="1"/>
              <a:t>visoparents</a:t>
            </a:r>
            <a:endParaRPr lang="de-CH" dirty="0"/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CD3FEB17-BB93-EC59-7DAA-32F54D1A731D}"/>
              </a:ext>
            </a:extLst>
          </p:cNvPr>
          <p:cNvCxnSpPr>
            <a:cxnSpLocks/>
          </p:cNvCxnSpPr>
          <p:nvPr/>
        </p:nvCxnSpPr>
        <p:spPr>
          <a:xfrm>
            <a:off x="6103960" y="1881976"/>
            <a:ext cx="1135" cy="51840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493A256B-F814-7607-5F51-ACE9DCF0B805}"/>
              </a:ext>
            </a:extLst>
          </p:cNvPr>
          <p:cNvCxnSpPr>
            <a:cxnSpLocks/>
          </p:cNvCxnSpPr>
          <p:nvPr/>
        </p:nvCxnSpPr>
        <p:spPr>
          <a:xfrm>
            <a:off x="1348295" y="4595195"/>
            <a:ext cx="9457074" cy="5365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EAABF221-8C6F-F3E7-F081-D6CB9129851B}"/>
              </a:ext>
            </a:extLst>
          </p:cNvPr>
          <p:cNvCxnSpPr>
            <a:cxnSpLocks/>
          </p:cNvCxnSpPr>
          <p:nvPr/>
        </p:nvCxnSpPr>
        <p:spPr>
          <a:xfrm>
            <a:off x="6085114" y="3107120"/>
            <a:ext cx="12898" cy="201600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>
            <a:extLst>
              <a:ext uri="{FF2B5EF4-FFF2-40B4-BE49-F238E27FC236}">
                <a16:creationId xmlns:a16="http://schemas.microsoft.com/office/drawing/2014/main" id="{D616A948-BE62-E04C-87C0-7E65523A0863}"/>
              </a:ext>
            </a:extLst>
          </p:cNvPr>
          <p:cNvCxnSpPr>
            <a:cxnSpLocks/>
          </p:cNvCxnSpPr>
          <p:nvPr/>
        </p:nvCxnSpPr>
        <p:spPr>
          <a:xfrm>
            <a:off x="1348295" y="4604720"/>
            <a:ext cx="0" cy="51781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124700F3-73A6-E3BD-5FBF-944A82A385FA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3734090" y="4604720"/>
            <a:ext cx="0" cy="517818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8B64141E-4732-8BA6-893B-2BAC67467BB1}"/>
              </a:ext>
            </a:extLst>
          </p:cNvPr>
          <p:cNvCxnSpPr>
            <a:cxnSpLocks/>
            <a:endCxn id="38" idx="0"/>
          </p:cNvCxnSpPr>
          <p:nvPr/>
        </p:nvCxnSpPr>
        <p:spPr>
          <a:xfrm>
            <a:off x="8466918" y="4604720"/>
            <a:ext cx="0" cy="49225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9B8B5A77-CEB6-A61F-8D72-0F4856AAC60B}"/>
              </a:ext>
            </a:extLst>
          </p:cNvPr>
          <p:cNvCxnSpPr>
            <a:cxnSpLocks/>
            <a:endCxn id="40" idx="0"/>
          </p:cNvCxnSpPr>
          <p:nvPr/>
        </p:nvCxnSpPr>
        <p:spPr>
          <a:xfrm>
            <a:off x="10805303" y="4604720"/>
            <a:ext cx="0" cy="485159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hteck 32">
            <a:extLst>
              <a:ext uri="{FF2B5EF4-FFF2-40B4-BE49-F238E27FC236}">
                <a16:creationId xmlns:a16="http://schemas.microsoft.com/office/drawing/2014/main" id="{B0A2CA51-05E4-AE38-CB47-3187708F1724}"/>
              </a:ext>
            </a:extLst>
          </p:cNvPr>
          <p:cNvSpPr/>
          <p:nvPr/>
        </p:nvSpPr>
        <p:spPr>
          <a:xfrm>
            <a:off x="5090622" y="2394416"/>
            <a:ext cx="1998000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Geschäftsführung </a:t>
            </a:r>
          </a:p>
        </p:txBody>
      </p:sp>
      <p:sp>
        <p:nvSpPr>
          <p:cNvPr id="37" name="Rechteck 36">
            <a:extLst>
              <a:ext uri="{FF2B5EF4-FFF2-40B4-BE49-F238E27FC236}">
                <a16:creationId xmlns:a16="http://schemas.microsoft.com/office/drawing/2014/main" id="{BE9BD428-9793-A07C-0314-23830A5CB332}"/>
              </a:ext>
            </a:extLst>
          </p:cNvPr>
          <p:cNvSpPr/>
          <p:nvPr/>
        </p:nvSpPr>
        <p:spPr>
          <a:xfrm>
            <a:off x="345509" y="5122540"/>
            <a:ext cx="2005572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Integrative Kita Kinderhaus Imago Dübendorf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106 Plätze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59 Mitarbeitende</a:t>
            </a:r>
          </a:p>
        </p:txBody>
      </p:sp>
      <p:sp>
        <p:nvSpPr>
          <p:cNvPr id="38" name="Rechteck 37">
            <a:extLst>
              <a:ext uri="{FF2B5EF4-FFF2-40B4-BE49-F238E27FC236}">
                <a16:creationId xmlns:a16="http://schemas.microsoft.com/office/drawing/2014/main" id="{C6DB2C46-7064-3436-0438-87ABACD7F29E}"/>
              </a:ext>
            </a:extLst>
          </p:cNvPr>
          <p:cNvSpPr/>
          <p:nvPr/>
        </p:nvSpPr>
        <p:spPr>
          <a:xfrm>
            <a:off x="7467838" y="5096973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Schule IFA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Dübendorf</a:t>
            </a:r>
          </a:p>
          <a:p>
            <a:pPr algn="ctr">
              <a:spcAft>
                <a:spcPts val="300"/>
              </a:spcAft>
            </a:pPr>
            <a:r>
              <a:rPr lang="de-CH" sz="8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(IFA = Intensiv Förderung Autismus)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Plätze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 Mitarbeitende</a:t>
            </a:r>
          </a:p>
          <a:p>
            <a:pPr algn="ctr"/>
            <a:endParaRPr lang="de-CH" sz="1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chteck 38">
            <a:extLst>
              <a:ext uri="{FF2B5EF4-FFF2-40B4-BE49-F238E27FC236}">
                <a16:creationId xmlns:a16="http://schemas.microsoft.com/office/drawing/2014/main" id="{DB6D353D-3EBD-C8A6-1F43-5F01057EA5AD}"/>
              </a:ext>
            </a:extLst>
          </p:cNvPr>
          <p:cNvSpPr/>
          <p:nvPr/>
        </p:nvSpPr>
        <p:spPr>
          <a:xfrm>
            <a:off x="2731304" y="5122538"/>
            <a:ext cx="2005571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Integrative Kita Kinderhaus Imago 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Baar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48 Plätze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 Mitarbeitende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24C8F37B-B408-B704-CC4B-B7309D306D66}"/>
              </a:ext>
            </a:extLst>
          </p:cNvPr>
          <p:cNvSpPr/>
          <p:nvPr/>
        </p:nvSpPr>
        <p:spPr>
          <a:xfrm>
            <a:off x="9806223" y="5089879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Heilpädagogische Tagesschule</a:t>
            </a:r>
          </a:p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Zürich-Oerlikon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 Plätze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38 Mitarbeitende</a:t>
            </a:r>
          </a:p>
        </p:txBody>
      </p:sp>
      <p:sp>
        <p:nvSpPr>
          <p:cNvPr id="41" name="Rechteck 40">
            <a:extLst>
              <a:ext uri="{FF2B5EF4-FFF2-40B4-BE49-F238E27FC236}">
                <a16:creationId xmlns:a16="http://schemas.microsoft.com/office/drawing/2014/main" id="{5F684800-24BC-79AB-D138-531C86A8D99E}"/>
              </a:ext>
            </a:extLst>
          </p:cNvPr>
          <p:cNvSpPr/>
          <p:nvPr/>
        </p:nvSpPr>
        <p:spPr>
          <a:xfrm>
            <a:off x="5090622" y="1166716"/>
            <a:ext cx="1998000" cy="72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Stiftungsrat</a:t>
            </a:r>
            <a:endParaRPr lang="de-CH" sz="9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75FF8315-0799-9CF5-F962-2CE1C962893A}"/>
              </a:ext>
            </a:extLst>
          </p:cNvPr>
          <p:cNvCxnSpPr>
            <a:cxnSpLocks/>
          </p:cNvCxnSpPr>
          <p:nvPr/>
        </p:nvCxnSpPr>
        <p:spPr>
          <a:xfrm>
            <a:off x="6085113" y="3892352"/>
            <a:ext cx="1404000" cy="0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Datumsplatzhalter 43">
            <a:extLst>
              <a:ext uri="{FF2B5EF4-FFF2-40B4-BE49-F238E27FC236}">
                <a16:creationId xmlns:a16="http://schemas.microsoft.com/office/drawing/2014/main" id="{08EE9B76-92F2-5E64-6C0E-21B1BF7C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623430" y="6321844"/>
            <a:ext cx="1568570" cy="365125"/>
          </a:xfrm>
        </p:spPr>
        <p:txBody>
          <a:bodyPr/>
          <a:lstStyle/>
          <a:p>
            <a:fld id="{57798F34-7E04-48CD-9E0A-750E474B4537}" type="datetime4">
              <a:rPr lang="de-CH" sz="1200" smtClean="0">
                <a:latin typeface="Arial" panose="020B0604020202020204" pitchFamily="34" charset="0"/>
                <a:cs typeface="Arial" panose="020B0604020202020204" pitchFamily="34" charset="0"/>
              </a:rPr>
              <a:t>12. Dezember 2025</a:t>
            </a:fld>
            <a:endParaRPr lang="de-CH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0B313C43-8DCD-F541-DC6C-594C31CF27C9}"/>
              </a:ext>
            </a:extLst>
          </p:cNvPr>
          <p:cNvSpPr/>
          <p:nvPr/>
        </p:nvSpPr>
        <p:spPr>
          <a:xfrm>
            <a:off x="5109818" y="5109205"/>
            <a:ext cx="1998159" cy="1080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Eltern- und Fachberatung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Mitarbeitende</a:t>
            </a:r>
          </a:p>
          <a:p>
            <a:pPr algn="ctr"/>
            <a:endParaRPr lang="de-CH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6C4D988-B7ED-5EA6-085A-FCBB5D93EE4D}"/>
              </a:ext>
            </a:extLst>
          </p:cNvPr>
          <p:cNvSpPr/>
          <p:nvPr/>
        </p:nvSpPr>
        <p:spPr>
          <a:xfrm>
            <a:off x="7463221" y="3265418"/>
            <a:ext cx="1998159" cy="12420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300"/>
              </a:spcAft>
            </a:pPr>
            <a:r>
              <a:rPr lang="de-CH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Geschäftsstelle</a:t>
            </a:r>
            <a:endParaRPr lang="de-CH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Kommunikation &amp; Fundraising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Ressources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Administration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Finanzen</a:t>
            </a:r>
          </a:p>
          <a:p>
            <a:pPr algn="ctr">
              <a:spcAft>
                <a:spcPts val="300"/>
              </a:spcAft>
            </a:pPr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ICT</a:t>
            </a:r>
          </a:p>
          <a:p>
            <a:pPr algn="ctr"/>
            <a:r>
              <a:rPr lang="de-CH" sz="10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Mitarbeitende</a:t>
            </a:r>
          </a:p>
        </p:txBody>
      </p:sp>
      <p:sp>
        <p:nvSpPr>
          <p:cNvPr id="5" name="Popup SR">
            <a:extLst>
              <a:ext uri="{FF2B5EF4-FFF2-40B4-BE49-F238E27FC236}">
                <a16:creationId xmlns:a16="http://schemas.microsoft.com/office/drawing/2014/main" id="{62AB2048-2A8D-DCA2-D9C0-3763C3EBAA78}"/>
              </a:ext>
            </a:extLst>
          </p:cNvPr>
          <p:cNvSpPr txBox="1"/>
          <p:nvPr/>
        </p:nvSpPr>
        <p:spPr>
          <a:xfrm>
            <a:off x="7457302" y="997297"/>
            <a:ext cx="3492000" cy="79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3492000"/>
                      <a:gd name="connsiteY0" fmla="*/ 0 h 792000"/>
                      <a:gd name="connsiteX1" fmla="*/ 547080 w 3492000"/>
                      <a:gd name="connsiteY1" fmla="*/ 0 h 792000"/>
                      <a:gd name="connsiteX2" fmla="*/ 1024320 w 3492000"/>
                      <a:gd name="connsiteY2" fmla="*/ 0 h 792000"/>
                      <a:gd name="connsiteX3" fmla="*/ 1536480 w 3492000"/>
                      <a:gd name="connsiteY3" fmla="*/ 0 h 792000"/>
                      <a:gd name="connsiteX4" fmla="*/ 2153400 w 3492000"/>
                      <a:gd name="connsiteY4" fmla="*/ 0 h 792000"/>
                      <a:gd name="connsiteX5" fmla="*/ 2700480 w 3492000"/>
                      <a:gd name="connsiteY5" fmla="*/ 0 h 792000"/>
                      <a:gd name="connsiteX6" fmla="*/ 3492000 w 3492000"/>
                      <a:gd name="connsiteY6" fmla="*/ 0 h 792000"/>
                      <a:gd name="connsiteX7" fmla="*/ 3492000 w 3492000"/>
                      <a:gd name="connsiteY7" fmla="*/ 403920 h 792000"/>
                      <a:gd name="connsiteX8" fmla="*/ 3492000 w 3492000"/>
                      <a:gd name="connsiteY8" fmla="*/ 792000 h 792000"/>
                      <a:gd name="connsiteX9" fmla="*/ 2910000 w 3492000"/>
                      <a:gd name="connsiteY9" fmla="*/ 792000 h 792000"/>
                      <a:gd name="connsiteX10" fmla="*/ 2397840 w 3492000"/>
                      <a:gd name="connsiteY10" fmla="*/ 792000 h 792000"/>
                      <a:gd name="connsiteX11" fmla="*/ 1746000 w 3492000"/>
                      <a:gd name="connsiteY11" fmla="*/ 792000 h 792000"/>
                      <a:gd name="connsiteX12" fmla="*/ 1198920 w 3492000"/>
                      <a:gd name="connsiteY12" fmla="*/ 792000 h 792000"/>
                      <a:gd name="connsiteX13" fmla="*/ 721680 w 3492000"/>
                      <a:gd name="connsiteY13" fmla="*/ 792000 h 792000"/>
                      <a:gd name="connsiteX14" fmla="*/ 0 w 3492000"/>
                      <a:gd name="connsiteY14" fmla="*/ 792000 h 792000"/>
                      <a:gd name="connsiteX15" fmla="*/ 0 w 3492000"/>
                      <a:gd name="connsiteY15" fmla="*/ 411840 h 792000"/>
                      <a:gd name="connsiteX16" fmla="*/ 0 w 3492000"/>
                      <a:gd name="connsiteY16" fmla="*/ 0 h 79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</a:cxnLst>
                    <a:rect l="l" t="t" r="r" b="b"/>
                    <a:pathLst>
                      <a:path w="3492000" h="792000" fill="none" extrusionOk="0">
                        <a:moveTo>
                          <a:pt x="0" y="0"/>
                        </a:moveTo>
                        <a:cubicBezTo>
                          <a:pt x="179610" y="-36378"/>
                          <a:pt x="393735" y="61087"/>
                          <a:pt x="547080" y="0"/>
                        </a:cubicBezTo>
                        <a:cubicBezTo>
                          <a:pt x="700425" y="-61087"/>
                          <a:pt x="923821" y="45515"/>
                          <a:pt x="1024320" y="0"/>
                        </a:cubicBezTo>
                        <a:cubicBezTo>
                          <a:pt x="1124819" y="-45515"/>
                          <a:pt x="1300004" y="4138"/>
                          <a:pt x="1536480" y="0"/>
                        </a:cubicBezTo>
                        <a:cubicBezTo>
                          <a:pt x="1772956" y="-4138"/>
                          <a:pt x="1956791" y="48584"/>
                          <a:pt x="2153400" y="0"/>
                        </a:cubicBezTo>
                        <a:cubicBezTo>
                          <a:pt x="2350009" y="-48584"/>
                          <a:pt x="2589582" y="6887"/>
                          <a:pt x="2700480" y="0"/>
                        </a:cubicBezTo>
                        <a:cubicBezTo>
                          <a:pt x="2811378" y="-6887"/>
                          <a:pt x="3164414" y="23951"/>
                          <a:pt x="3492000" y="0"/>
                        </a:cubicBezTo>
                        <a:cubicBezTo>
                          <a:pt x="3517850" y="125052"/>
                          <a:pt x="3472478" y="322379"/>
                          <a:pt x="3492000" y="403920"/>
                        </a:cubicBezTo>
                        <a:cubicBezTo>
                          <a:pt x="3511522" y="485461"/>
                          <a:pt x="3480582" y="659599"/>
                          <a:pt x="3492000" y="792000"/>
                        </a:cubicBezTo>
                        <a:cubicBezTo>
                          <a:pt x="3202516" y="805952"/>
                          <a:pt x="3050798" y="745076"/>
                          <a:pt x="2910000" y="792000"/>
                        </a:cubicBezTo>
                        <a:cubicBezTo>
                          <a:pt x="2769202" y="838924"/>
                          <a:pt x="2501398" y="765626"/>
                          <a:pt x="2397840" y="792000"/>
                        </a:cubicBezTo>
                        <a:cubicBezTo>
                          <a:pt x="2294282" y="818374"/>
                          <a:pt x="1893289" y="751935"/>
                          <a:pt x="1746000" y="792000"/>
                        </a:cubicBezTo>
                        <a:cubicBezTo>
                          <a:pt x="1598711" y="832065"/>
                          <a:pt x="1321353" y="749233"/>
                          <a:pt x="1198920" y="792000"/>
                        </a:cubicBezTo>
                        <a:cubicBezTo>
                          <a:pt x="1076487" y="834767"/>
                          <a:pt x="860922" y="783968"/>
                          <a:pt x="721680" y="792000"/>
                        </a:cubicBezTo>
                        <a:cubicBezTo>
                          <a:pt x="582438" y="800032"/>
                          <a:pt x="212087" y="772309"/>
                          <a:pt x="0" y="792000"/>
                        </a:cubicBezTo>
                        <a:cubicBezTo>
                          <a:pt x="-24664" y="651161"/>
                          <a:pt x="31546" y="493027"/>
                          <a:pt x="0" y="411840"/>
                        </a:cubicBezTo>
                        <a:cubicBezTo>
                          <a:pt x="-31546" y="330653"/>
                          <a:pt x="42890" y="144416"/>
                          <a:pt x="0" y="0"/>
                        </a:cubicBezTo>
                        <a:close/>
                      </a:path>
                      <a:path w="3492000" h="792000" stroke="0" extrusionOk="0">
                        <a:moveTo>
                          <a:pt x="0" y="0"/>
                        </a:moveTo>
                        <a:cubicBezTo>
                          <a:pt x="179811" y="-19352"/>
                          <a:pt x="347052" y="55456"/>
                          <a:pt x="547080" y="0"/>
                        </a:cubicBezTo>
                        <a:cubicBezTo>
                          <a:pt x="747108" y="-55456"/>
                          <a:pt x="873655" y="17062"/>
                          <a:pt x="1024320" y="0"/>
                        </a:cubicBezTo>
                        <a:cubicBezTo>
                          <a:pt x="1174985" y="-17062"/>
                          <a:pt x="1472309" y="21259"/>
                          <a:pt x="1676160" y="0"/>
                        </a:cubicBezTo>
                        <a:cubicBezTo>
                          <a:pt x="1880011" y="-21259"/>
                          <a:pt x="2031326" y="54578"/>
                          <a:pt x="2223240" y="0"/>
                        </a:cubicBezTo>
                        <a:cubicBezTo>
                          <a:pt x="2415154" y="-54578"/>
                          <a:pt x="2524425" y="8291"/>
                          <a:pt x="2770320" y="0"/>
                        </a:cubicBezTo>
                        <a:cubicBezTo>
                          <a:pt x="3016215" y="-8291"/>
                          <a:pt x="3176788" y="74705"/>
                          <a:pt x="3492000" y="0"/>
                        </a:cubicBezTo>
                        <a:cubicBezTo>
                          <a:pt x="3535432" y="159627"/>
                          <a:pt x="3482946" y="257708"/>
                          <a:pt x="3492000" y="380160"/>
                        </a:cubicBezTo>
                        <a:cubicBezTo>
                          <a:pt x="3501054" y="502612"/>
                          <a:pt x="3478730" y="612717"/>
                          <a:pt x="3492000" y="792000"/>
                        </a:cubicBezTo>
                        <a:cubicBezTo>
                          <a:pt x="3300749" y="798631"/>
                          <a:pt x="3219128" y="775554"/>
                          <a:pt x="2979840" y="792000"/>
                        </a:cubicBezTo>
                        <a:cubicBezTo>
                          <a:pt x="2740552" y="808446"/>
                          <a:pt x="2594913" y="725122"/>
                          <a:pt x="2397840" y="792000"/>
                        </a:cubicBezTo>
                        <a:cubicBezTo>
                          <a:pt x="2200767" y="858878"/>
                          <a:pt x="2037914" y="786766"/>
                          <a:pt x="1815840" y="792000"/>
                        </a:cubicBezTo>
                        <a:cubicBezTo>
                          <a:pt x="1593766" y="797234"/>
                          <a:pt x="1439887" y="778665"/>
                          <a:pt x="1268760" y="792000"/>
                        </a:cubicBezTo>
                        <a:cubicBezTo>
                          <a:pt x="1097633" y="805335"/>
                          <a:pt x="915593" y="789638"/>
                          <a:pt x="616920" y="792000"/>
                        </a:cubicBezTo>
                        <a:cubicBezTo>
                          <a:pt x="318247" y="794362"/>
                          <a:pt x="177547" y="739941"/>
                          <a:pt x="0" y="792000"/>
                        </a:cubicBezTo>
                        <a:cubicBezTo>
                          <a:pt x="-28717" y="678471"/>
                          <a:pt x="36832" y="582444"/>
                          <a:pt x="0" y="411840"/>
                        </a:cubicBezTo>
                        <a:cubicBezTo>
                          <a:pt x="-36832" y="241236"/>
                          <a:pt x="19895" y="190493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Präsidentin: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Marianne Wüthrich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Vizepräsident: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Johannes Piessnegger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Finanzausschuss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Denise Pernollet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u. 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Christophe Raimondi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MA </a:t>
            </a: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Ombudsstelle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Stefanie Eichenberger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076325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Mitglied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Patrik Strebel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7" name="Popup GFA">
            <a:extLst>
              <a:ext uri="{FF2B5EF4-FFF2-40B4-BE49-F238E27FC236}">
                <a16:creationId xmlns:a16="http://schemas.microsoft.com/office/drawing/2014/main" id="{F545511B-C6CC-0699-04A8-DDE037241579}"/>
              </a:ext>
            </a:extLst>
          </p:cNvPr>
          <p:cNvSpPr txBox="1"/>
          <p:nvPr/>
        </p:nvSpPr>
        <p:spPr>
          <a:xfrm>
            <a:off x="7997302" y="2126619"/>
            <a:ext cx="2952000" cy="97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952000"/>
                      <a:gd name="connsiteY0" fmla="*/ 0 h 972000"/>
                      <a:gd name="connsiteX1" fmla="*/ 649440 w 2952000"/>
                      <a:gd name="connsiteY1" fmla="*/ 0 h 972000"/>
                      <a:gd name="connsiteX2" fmla="*/ 1269360 w 2952000"/>
                      <a:gd name="connsiteY2" fmla="*/ 0 h 972000"/>
                      <a:gd name="connsiteX3" fmla="*/ 1889280 w 2952000"/>
                      <a:gd name="connsiteY3" fmla="*/ 0 h 972000"/>
                      <a:gd name="connsiteX4" fmla="*/ 2391120 w 2952000"/>
                      <a:gd name="connsiteY4" fmla="*/ 0 h 972000"/>
                      <a:gd name="connsiteX5" fmla="*/ 2952000 w 2952000"/>
                      <a:gd name="connsiteY5" fmla="*/ 0 h 972000"/>
                      <a:gd name="connsiteX6" fmla="*/ 2952000 w 2952000"/>
                      <a:gd name="connsiteY6" fmla="*/ 495720 h 972000"/>
                      <a:gd name="connsiteX7" fmla="*/ 2952000 w 2952000"/>
                      <a:gd name="connsiteY7" fmla="*/ 972000 h 972000"/>
                      <a:gd name="connsiteX8" fmla="*/ 2361600 w 2952000"/>
                      <a:gd name="connsiteY8" fmla="*/ 972000 h 972000"/>
                      <a:gd name="connsiteX9" fmla="*/ 1859760 w 2952000"/>
                      <a:gd name="connsiteY9" fmla="*/ 972000 h 972000"/>
                      <a:gd name="connsiteX10" fmla="*/ 1357920 w 2952000"/>
                      <a:gd name="connsiteY10" fmla="*/ 972000 h 972000"/>
                      <a:gd name="connsiteX11" fmla="*/ 738000 w 2952000"/>
                      <a:gd name="connsiteY11" fmla="*/ 972000 h 972000"/>
                      <a:gd name="connsiteX12" fmla="*/ 0 w 2952000"/>
                      <a:gd name="connsiteY12" fmla="*/ 972000 h 972000"/>
                      <a:gd name="connsiteX13" fmla="*/ 0 w 2952000"/>
                      <a:gd name="connsiteY13" fmla="*/ 466560 h 972000"/>
                      <a:gd name="connsiteX14" fmla="*/ 0 w 2952000"/>
                      <a:gd name="connsiteY14" fmla="*/ 0 h 97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</a:cxnLst>
                    <a:rect l="l" t="t" r="r" b="b"/>
                    <a:pathLst>
                      <a:path w="2952000" h="972000" fill="none" extrusionOk="0">
                        <a:moveTo>
                          <a:pt x="0" y="0"/>
                        </a:moveTo>
                        <a:cubicBezTo>
                          <a:pt x="173682" y="-3085"/>
                          <a:pt x="473020" y="60598"/>
                          <a:pt x="649440" y="0"/>
                        </a:cubicBezTo>
                        <a:cubicBezTo>
                          <a:pt x="825860" y="-60598"/>
                          <a:pt x="1077979" y="69160"/>
                          <a:pt x="1269360" y="0"/>
                        </a:cubicBezTo>
                        <a:cubicBezTo>
                          <a:pt x="1460741" y="-69160"/>
                          <a:pt x="1609900" y="50057"/>
                          <a:pt x="1889280" y="0"/>
                        </a:cubicBezTo>
                        <a:cubicBezTo>
                          <a:pt x="2168660" y="-50057"/>
                          <a:pt x="2199375" y="5367"/>
                          <a:pt x="2391120" y="0"/>
                        </a:cubicBezTo>
                        <a:cubicBezTo>
                          <a:pt x="2582865" y="-5367"/>
                          <a:pt x="2770798" y="62803"/>
                          <a:pt x="2952000" y="0"/>
                        </a:cubicBezTo>
                        <a:cubicBezTo>
                          <a:pt x="2975099" y="234726"/>
                          <a:pt x="2934455" y="259004"/>
                          <a:pt x="2952000" y="495720"/>
                        </a:cubicBezTo>
                        <a:cubicBezTo>
                          <a:pt x="2969545" y="732436"/>
                          <a:pt x="2896863" y="788524"/>
                          <a:pt x="2952000" y="972000"/>
                        </a:cubicBezTo>
                        <a:cubicBezTo>
                          <a:pt x="2705372" y="1004038"/>
                          <a:pt x="2531586" y="945693"/>
                          <a:pt x="2361600" y="972000"/>
                        </a:cubicBezTo>
                        <a:cubicBezTo>
                          <a:pt x="2191614" y="998307"/>
                          <a:pt x="2106481" y="971089"/>
                          <a:pt x="1859760" y="972000"/>
                        </a:cubicBezTo>
                        <a:cubicBezTo>
                          <a:pt x="1613039" y="972911"/>
                          <a:pt x="1595294" y="932579"/>
                          <a:pt x="1357920" y="972000"/>
                        </a:cubicBezTo>
                        <a:cubicBezTo>
                          <a:pt x="1120546" y="1011421"/>
                          <a:pt x="1008574" y="924068"/>
                          <a:pt x="738000" y="972000"/>
                        </a:cubicBezTo>
                        <a:cubicBezTo>
                          <a:pt x="467426" y="1019932"/>
                          <a:pt x="212262" y="928116"/>
                          <a:pt x="0" y="972000"/>
                        </a:cubicBezTo>
                        <a:cubicBezTo>
                          <a:pt x="-3596" y="841666"/>
                          <a:pt x="14230" y="675378"/>
                          <a:pt x="0" y="466560"/>
                        </a:cubicBezTo>
                        <a:cubicBezTo>
                          <a:pt x="-14230" y="257742"/>
                          <a:pt x="16168" y="146361"/>
                          <a:pt x="0" y="0"/>
                        </a:cubicBezTo>
                        <a:close/>
                      </a:path>
                      <a:path w="2952000" h="972000" stroke="0" extrusionOk="0">
                        <a:moveTo>
                          <a:pt x="0" y="0"/>
                        </a:moveTo>
                        <a:cubicBezTo>
                          <a:pt x="175846" y="-36762"/>
                          <a:pt x="421947" y="23718"/>
                          <a:pt x="560880" y="0"/>
                        </a:cubicBezTo>
                        <a:cubicBezTo>
                          <a:pt x="699813" y="-23718"/>
                          <a:pt x="918563" y="50124"/>
                          <a:pt x="1062720" y="0"/>
                        </a:cubicBezTo>
                        <a:cubicBezTo>
                          <a:pt x="1206877" y="-50124"/>
                          <a:pt x="1494792" y="51787"/>
                          <a:pt x="1712160" y="0"/>
                        </a:cubicBezTo>
                        <a:cubicBezTo>
                          <a:pt x="1929528" y="-51787"/>
                          <a:pt x="2038621" y="55528"/>
                          <a:pt x="2273040" y="0"/>
                        </a:cubicBezTo>
                        <a:cubicBezTo>
                          <a:pt x="2507459" y="-55528"/>
                          <a:pt x="2693394" y="73163"/>
                          <a:pt x="2952000" y="0"/>
                        </a:cubicBezTo>
                        <a:cubicBezTo>
                          <a:pt x="2986159" y="186254"/>
                          <a:pt x="2934305" y="273059"/>
                          <a:pt x="2952000" y="505440"/>
                        </a:cubicBezTo>
                        <a:cubicBezTo>
                          <a:pt x="2969695" y="737821"/>
                          <a:pt x="2928431" y="795592"/>
                          <a:pt x="2952000" y="972000"/>
                        </a:cubicBezTo>
                        <a:cubicBezTo>
                          <a:pt x="2763335" y="1002967"/>
                          <a:pt x="2596995" y="920133"/>
                          <a:pt x="2361600" y="972000"/>
                        </a:cubicBezTo>
                        <a:cubicBezTo>
                          <a:pt x="2126205" y="1023867"/>
                          <a:pt x="2020254" y="925775"/>
                          <a:pt x="1859760" y="972000"/>
                        </a:cubicBezTo>
                        <a:cubicBezTo>
                          <a:pt x="1699266" y="1018225"/>
                          <a:pt x="1550482" y="962578"/>
                          <a:pt x="1269360" y="972000"/>
                        </a:cubicBezTo>
                        <a:cubicBezTo>
                          <a:pt x="988238" y="981422"/>
                          <a:pt x="892228" y="932206"/>
                          <a:pt x="678960" y="972000"/>
                        </a:cubicBezTo>
                        <a:cubicBezTo>
                          <a:pt x="465692" y="1011794"/>
                          <a:pt x="186742" y="962352"/>
                          <a:pt x="0" y="972000"/>
                        </a:cubicBezTo>
                        <a:cubicBezTo>
                          <a:pt x="-6335" y="799633"/>
                          <a:pt x="15973" y="594317"/>
                          <a:pt x="0" y="466560"/>
                        </a:cubicBezTo>
                        <a:cubicBezTo>
                          <a:pt x="-15973" y="338803"/>
                          <a:pt x="22605" y="21430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Co-Leitung Kommunikation &amp;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Helen Streule &amp;</a:t>
            </a:r>
          </a:p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Fundraising: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Christine Müller</a:t>
            </a:r>
          </a:p>
          <a:p>
            <a:pPr>
              <a:tabLst>
                <a:tab pos="161131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 Human Ressources:	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Gabriela Huber</a:t>
            </a: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Admin: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Simone Geerig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Finanzen: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Christian Herrmann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tabLst>
                <a:tab pos="1611313" algn="l"/>
              </a:tabLst>
            </a:pPr>
            <a:r>
              <a:rPr lang="en-US" sz="900" dirty="0" err="1">
                <a:latin typeface="Arial" panose="020B0604020202020204" pitchFamily="34" charset="0"/>
                <a:cs typeface="Arial" panose="020B0604020202020204" pitchFamily="34" charset="0"/>
              </a:rPr>
              <a:t>Leitung</a:t>
            </a:r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 ICT:	</a:t>
            </a:r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Timon Selinger</a:t>
            </a:r>
            <a:endParaRPr lang="de-CH" sz="9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8" name="Popup KHI D">
            <a:extLst>
              <a:ext uri="{FF2B5EF4-FFF2-40B4-BE49-F238E27FC236}">
                <a16:creationId xmlns:a16="http://schemas.microsoft.com/office/drawing/2014/main" id="{7307B239-C803-CD5E-2921-8B8A93BC8E18}"/>
              </a:ext>
            </a:extLst>
          </p:cNvPr>
          <p:cNvSpPr txBox="1"/>
          <p:nvPr/>
        </p:nvSpPr>
        <p:spPr>
          <a:xfrm>
            <a:off x="87355" y="4694400"/>
            <a:ext cx="2520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916000"/>
                      <a:gd name="connsiteY0" fmla="*/ 0 h 252000"/>
                      <a:gd name="connsiteX1" fmla="*/ 554040 w 2916000"/>
                      <a:gd name="connsiteY1" fmla="*/ 0 h 252000"/>
                      <a:gd name="connsiteX2" fmla="*/ 1137240 w 2916000"/>
                      <a:gd name="connsiteY2" fmla="*/ 0 h 252000"/>
                      <a:gd name="connsiteX3" fmla="*/ 1749600 w 2916000"/>
                      <a:gd name="connsiteY3" fmla="*/ 0 h 252000"/>
                      <a:gd name="connsiteX4" fmla="*/ 2361960 w 2916000"/>
                      <a:gd name="connsiteY4" fmla="*/ 0 h 252000"/>
                      <a:gd name="connsiteX5" fmla="*/ 2916000 w 2916000"/>
                      <a:gd name="connsiteY5" fmla="*/ 0 h 252000"/>
                      <a:gd name="connsiteX6" fmla="*/ 2916000 w 2916000"/>
                      <a:gd name="connsiteY6" fmla="*/ 252000 h 252000"/>
                      <a:gd name="connsiteX7" fmla="*/ 2274480 w 2916000"/>
                      <a:gd name="connsiteY7" fmla="*/ 252000 h 252000"/>
                      <a:gd name="connsiteX8" fmla="*/ 1632960 w 2916000"/>
                      <a:gd name="connsiteY8" fmla="*/ 252000 h 252000"/>
                      <a:gd name="connsiteX9" fmla="*/ 1049760 w 2916000"/>
                      <a:gd name="connsiteY9" fmla="*/ 252000 h 252000"/>
                      <a:gd name="connsiteX10" fmla="*/ 0 w 2916000"/>
                      <a:gd name="connsiteY10" fmla="*/ 252000 h 252000"/>
                      <a:gd name="connsiteX11" fmla="*/ 0 w 2916000"/>
                      <a:gd name="connsiteY11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916000" h="252000" fill="none" extrusionOk="0">
                        <a:moveTo>
                          <a:pt x="0" y="0"/>
                        </a:moveTo>
                        <a:cubicBezTo>
                          <a:pt x="213879" y="-29517"/>
                          <a:pt x="310197" y="45293"/>
                          <a:pt x="554040" y="0"/>
                        </a:cubicBezTo>
                        <a:cubicBezTo>
                          <a:pt x="797883" y="-45293"/>
                          <a:pt x="883326" y="59295"/>
                          <a:pt x="1137240" y="0"/>
                        </a:cubicBezTo>
                        <a:cubicBezTo>
                          <a:pt x="1391154" y="-59295"/>
                          <a:pt x="1500005" y="12300"/>
                          <a:pt x="1749600" y="0"/>
                        </a:cubicBezTo>
                        <a:cubicBezTo>
                          <a:pt x="1999195" y="-12300"/>
                          <a:pt x="2088084" y="49202"/>
                          <a:pt x="2361960" y="0"/>
                        </a:cubicBezTo>
                        <a:cubicBezTo>
                          <a:pt x="2635836" y="-49202"/>
                          <a:pt x="2667566" y="25562"/>
                          <a:pt x="2916000" y="0"/>
                        </a:cubicBezTo>
                        <a:cubicBezTo>
                          <a:pt x="2916767" y="84617"/>
                          <a:pt x="2906897" y="201409"/>
                          <a:pt x="2916000" y="252000"/>
                        </a:cubicBezTo>
                        <a:cubicBezTo>
                          <a:pt x="2675501" y="315174"/>
                          <a:pt x="2562151" y="239272"/>
                          <a:pt x="2274480" y="252000"/>
                        </a:cubicBezTo>
                        <a:cubicBezTo>
                          <a:pt x="1986809" y="264728"/>
                          <a:pt x="1765107" y="180321"/>
                          <a:pt x="1632960" y="252000"/>
                        </a:cubicBezTo>
                        <a:cubicBezTo>
                          <a:pt x="1500813" y="323679"/>
                          <a:pt x="1333420" y="238268"/>
                          <a:pt x="1049760" y="252000"/>
                        </a:cubicBezTo>
                        <a:cubicBezTo>
                          <a:pt x="766100" y="265732"/>
                          <a:pt x="216696" y="192861"/>
                          <a:pt x="0" y="252000"/>
                        </a:cubicBezTo>
                        <a:cubicBezTo>
                          <a:pt x="-4791" y="150320"/>
                          <a:pt x="6039" y="96118"/>
                          <a:pt x="0" y="0"/>
                        </a:cubicBezTo>
                        <a:close/>
                      </a:path>
                      <a:path w="2916000" h="252000" stroke="0" extrusionOk="0">
                        <a:moveTo>
                          <a:pt x="0" y="0"/>
                        </a:moveTo>
                        <a:cubicBezTo>
                          <a:pt x="264675" y="-18704"/>
                          <a:pt x="373264" y="35209"/>
                          <a:pt x="554040" y="0"/>
                        </a:cubicBezTo>
                        <a:cubicBezTo>
                          <a:pt x="734816" y="-35209"/>
                          <a:pt x="829452" y="35436"/>
                          <a:pt x="1049760" y="0"/>
                        </a:cubicBezTo>
                        <a:cubicBezTo>
                          <a:pt x="1270068" y="-35436"/>
                          <a:pt x="1475399" y="36581"/>
                          <a:pt x="1691280" y="0"/>
                        </a:cubicBezTo>
                        <a:cubicBezTo>
                          <a:pt x="1907161" y="-36581"/>
                          <a:pt x="2069620" y="52245"/>
                          <a:pt x="2245320" y="0"/>
                        </a:cubicBezTo>
                        <a:cubicBezTo>
                          <a:pt x="2421020" y="-52245"/>
                          <a:pt x="2641600" y="38387"/>
                          <a:pt x="2916000" y="0"/>
                        </a:cubicBezTo>
                        <a:cubicBezTo>
                          <a:pt x="2925449" y="95895"/>
                          <a:pt x="2906599" y="186590"/>
                          <a:pt x="2916000" y="252000"/>
                        </a:cubicBezTo>
                        <a:cubicBezTo>
                          <a:pt x="2668283" y="298415"/>
                          <a:pt x="2612862" y="229273"/>
                          <a:pt x="2332800" y="252000"/>
                        </a:cubicBezTo>
                        <a:cubicBezTo>
                          <a:pt x="2052738" y="274727"/>
                          <a:pt x="1832416" y="190629"/>
                          <a:pt x="1691280" y="252000"/>
                        </a:cubicBezTo>
                        <a:cubicBezTo>
                          <a:pt x="1550144" y="313371"/>
                          <a:pt x="1434057" y="249839"/>
                          <a:pt x="1195560" y="252000"/>
                        </a:cubicBezTo>
                        <a:cubicBezTo>
                          <a:pt x="957063" y="254161"/>
                          <a:pt x="868343" y="197650"/>
                          <a:pt x="612360" y="252000"/>
                        </a:cubicBezTo>
                        <a:cubicBezTo>
                          <a:pt x="356377" y="306350"/>
                          <a:pt x="244438" y="191081"/>
                          <a:pt x="0" y="252000"/>
                        </a:cubicBezTo>
                        <a:cubicBezTo>
                          <a:pt x="-25862" y="127556"/>
                          <a:pt x="9105" y="7464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895350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Esther Blöchliger &amp; Nina Wetzel</a:t>
            </a:r>
            <a:endParaRPr lang="de-CH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CH" dirty="0"/>
          </a:p>
        </p:txBody>
      </p:sp>
      <p:sp>
        <p:nvSpPr>
          <p:cNvPr id="10" name="Popup KHI B">
            <a:extLst>
              <a:ext uri="{FF2B5EF4-FFF2-40B4-BE49-F238E27FC236}">
                <a16:creationId xmlns:a16="http://schemas.microsoft.com/office/drawing/2014/main" id="{88A4BCA2-EB25-1A06-682C-446E4F65E480}"/>
              </a:ext>
            </a:extLst>
          </p:cNvPr>
          <p:cNvSpPr txBox="1"/>
          <p:nvPr/>
        </p:nvSpPr>
        <p:spPr>
          <a:xfrm>
            <a:off x="2585205" y="4692724"/>
            <a:ext cx="230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664000"/>
                      <a:gd name="connsiteY0" fmla="*/ 0 h 252000"/>
                      <a:gd name="connsiteX1" fmla="*/ 506160 w 2664000"/>
                      <a:gd name="connsiteY1" fmla="*/ 0 h 252000"/>
                      <a:gd name="connsiteX2" fmla="*/ 1038960 w 2664000"/>
                      <a:gd name="connsiteY2" fmla="*/ 0 h 252000"/>
                      <a:gd name="connsiteX3" fmla="*/ 1598400 w 2664000"/>
                      <a:gd name="connsiteY3" fmla="*/ 0 h 252000"/>
                      <a:gd name="connsiteX4" fmla="*/ 2157840 w 2664000"/>
                      <a:gd name="connsiteY4" fmla="*/ 0 h 252000"/>
                      <a:gd name="connsiteX5" fmla="*/ 2664000 w 2664000"/>
                      <a:gd name="connsiteY5" fmla="*/ 0 h 252000"/>
                      <a:gd name="connsiteX6" fmla="*/ 2664000 w 2664000"/>
                      <a:gd name="connsiteY6" fmla="*/ 252000 h 252000"/>
                      <a:gd name="connsiteX7" fmla="*/ 2077920 w 2664000"/>
                      <a:gd name="connsiteY7" fmla="*/ 252000 h 252000"/>
                      <a:gd name="connsiteX8" fmla="*/ 1491840 w 2664000"/>
                      <a:gd name="connsiteY8" fmla="*/ 252000 h 252000"/>
                      <a:gd name="connsiteX9" fmla="*/ 959040 w 2664000"/>
                      <a:gd name="connsiteY9" fmla="*/ 252000 h 252000"/>
                      <a:gd name="connsiteX10" fmla="*/ 0 w 2664000"/>
                      <a:gd name="connsiteY10" fmla="*/ 252000 h 252000"/>
                      <a:gd name="connsiteX11" fmla="*/ 0 w 2664000"/>
                      <a:gd name="connsiteY11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</a:cxnLst>
                    <a:rect l="l" t="t" r="r" b="b"/>
                    <a:pathLst>
                      <a:path w="2664000" h="252000" fill="none" extrusionOk="0">
                        <a:moveTo>
                          <a:pt x="0" y="0"/>
                        </a:moveTo>
                        <a:cubicBezTo>
                          <a:pt x="182370" y="-18847"/>
                          <a:pt x="277719" y="1790"/>
                          <a:pt x="506160" y="0"/>
                        </a:cubicBezTo>
                        <a:cubicBezTo>
                          <a:pt x="734601" y="-1790"/>
                          <a:pt x="833790" y="48927"/>
                          <a:pt x="1038960" y="0"/>
                        </a:cubicBezTo>
                        <a:cubicBezTo>
                          <a:pt x="1244130" y="-48927"/>
                          <a:pt x="1473052" y="55846"/>
                          <a:pt x="1598400" y="0"/>
                        </a:cubicBezTo>
                        <a:cubicBezTo>
                          <a:pt x="1723748" y="-55846"/>
                          <a:pt x="1955082" y="47387"/>
                          <a:pt x="2157840" y="0"/>
                        </a:cubicBezTo>
                        <a:cubicBezTo>
                          <a:pt x="2360598" y="-47387"/>
                          <a:pt x="2484029" y="1759"/>
                          <a:pt x="2664000" y="0"/>
                        </a:cubicBezTo>
                        <a:cubicBezTo>
                          <a:pt x="2664767" y="84617"/>
                          <a:pt x="2654897" y="201409"/>
                          <a:pt x="2664000" y="252000"/>
                        </a:cubicBezTo>
                        <a:cubicBezTo>
                          <a:pt x="2390898" y="259101"/>
                          <a:pt x="2339838" y="206958"/>
                          <a:pt x="2077920" y="252000"/>
                        </a:cubicBezTo>
                        <a:cubicBezTo>
                          <a:pt x="1816002" y="297042"/>
                          <a:pt x="1753208" y="205981"/>
                          <a:pt x="1491840" y="252000"/>
                        </a:cubicBezTo>
                        <a:cubicBezTo>
                          <a:pt x="1230472" y="298019"/>
                          <a:pt x="1107756" y="214076"/>
                          <a:pt x="959040" y="252000"/>
                        </a:cubicBezTo>
                        <a:cubicBezTo>
                          <a:pt x="810324" y="289924"/>
                          <a:pt x="413209" y="152426"/>
                          <a:pt x="0" y="252000"/>
                        </a:cubicBezTo>
                        <a:cubicBezTo>
                          <a:pt x="-4791" y="150320"/>
                          <a:pt x="6039" y="96118"/>
                          <a:pt x="0" y="0"/>
                        </a:cubicBezTo>
                        <a:close/>
                      </a:path>
                      <a:path w="2664000" h="252000" stroke="0" extrusionOk="0">
                        <a:moveTo>
                          <a:pt x="0" y="0"/>
                        </a:moveTo>
                        <a:cubicBezTo>
                          <a:pt x="106644" y="-8855"/>
                          <a:pt x="344299" y="58192"/>
                          <a:pt x="506160" y="0"/>
                        </a:cubicBezTo>
                        <a:cubicBezTo>
                          <a:pt x="668021" y="-58192"/>
                          <a:pt x="752608" y="42780"/>
                          <a:pt x="959040" y="0"/>
                        </a:cubicBezTo>
                        <a:cubicBezTo>
                          <a:pt x="1165472" y="-42780"/>
                          <a:pt x="1410855" y="9970"/>
                          <a:pt x="1545120" y="0"/>
                        </a:cubicBezTo>
                        <a:cubicBezTo>
                          <a:pt x="1679385" y="-9970"/>
                          <a:pt x="1900755" y="60453"/>
                          <a:pt x="2051280" y="0"/>
                        </a:cubicBezTo>
                        <a:cubicBezTo>
                          <a:pt x="2201805" y="-60453"/>
                          <a:pt x="2447908" y="31431"/>
                          <a:pt x="2664000" y="0"/>
                        </a:cubicBezTo>
                        <a:cubicBezTo>
                          <a:pt x="2673449" y="95895"/>
                          <a:pt x="2654599" y="186590"/>
                          <a:pt x="2664000" y="252000"/>
                        </a:cubicBezTo>
                        <a:cubicBezTo>
                          <a:pt x="2436600" y="287183"/>
                          <a:pt x="2362322" y="224089"/>
                          <a:pt x="2131200" y="252000"/>
                        </a:cubicBezTo>
                        <a:cubicBezTo>
                          <a:pt x="1900078" y="279911"/>
                          <a:pt x="1732597" y="249554"/>
                          <a:pt x="1545120" y="252000"/>
                        </a:cubicBezTo>
                        <a:cubicBezTo>
                          <a:pt x="1357643" y="254446"/>
                          <a:pt x="1315149" y="239557"/>
                          <a:pt x="1092240" y="252000"/>
                        </a:cubicBezTo>
                        <a:cubicBezTo>
                          <a:pt x="869331" y="264443"/>
                          <a:pt x="773417" y="220114"/>
                          <a:pt x="559440" y="252000"/>
                        </a:cubicBezTo>
                        <a:cubicBezTo>
                          <a:pt x="345463" y="283886"/>
                          <a:pt x="181980" y="250049"/>
                          <a:pt x="0" y="252000"/>
                        </a:cubicBezTo>
                        <a:cubicBezTo>
                          <a:pt x="-25862" y="127556"/>
                          <a:pt x="9105" y="74642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895350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Zeljka Flückiger &amp; Vera Buff</a:t>
            </a:r>
          </a:p>
          <a:p>
            <a:endParaRPr lang="de-CH" dirty="0"/>
          </a:p>
        </p:txBody>
      </p:sp>
      <p:sp>
        <p:nvSpPr>
          <p:cNvPr id="11" name="Popup EFB">
            <a:extLst>
              <a:ext uri="{FF2B5EF4-FFF2-40B4-BE49-F238E27FC236}">
                <a16:creationId xmlns:a16="http://schemas.microsoft.com/office/drawing/2014/main" id="{5964B405-F78D-1867-81A0-A5F79FCC5703}"/>
              </a:ext>
            </a:extLst>
          </p:cNvPr>
          <p:cNvSpPr txBox="1"/>
          <p:nvPr/>
        </p:nvSpPr>
        <p:spPr>
          <a:xfrm>
            <a:off x="5150633" y="4694400"/>
            <a:ext cx="1908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52000"/>
                      <a:gd name="connsiteY0" fmla="*/ 0 h 252000"/>
                      <a:gd name="connsiteX1" fmla="*/ 492480 w 2052000"/>
                      <a:gd name="connsiteY1" fmla="*/ 0 h 252000"/>
                      <a:gd name="connsiteX2" fmla="*/ 1005480 w 2052000"/>
                      <a:gd name="connsiteY2" fmla="*/ 0 h 252000"/>
                      <a:gd name="connsiteX3" fmla="*/ 1518480 w 2052000"/>
                      <a:gd name="connsiteY3" fmla="*/ 0 h 252000"/>
                      <a:gd name="connsiteX4" fmla="*/ 2052000 w 2052000"/>
                      <a:gd name="connsiteY4" fmla="*/ 0 h 252000"/>
                      <a:gd name="connsiteX5" fmla="*/ 2052000 w 2052000"/>
                      <a:gd name="connsiteY5" fmla="*/ 252000 h 252000"/>
                      <a:gd name="connsiteX6" fmla="*/ 1539000 w 2052000"/>
                      <a:gd name="connsiteY6" fmla="*/ 252000 h 252000"/>
                      <a:gd name="connsiteX7" fmla="*/ 1067040 w 2052000"/>
                      <a:gd name="connsiteY7" fmla="*/ 252000 h 252000"/>
                      <a:gd name="connsiteX8" fmla="*/ 595080 w 2052000"/>
                      <a:gd name="connsiteY8" fmla="*/ 252000 h 252000"/>
                      <a:gd name="connsiteX9" fmla="*/ 0 w 2052000"/>
                      <a:gd name="connsiteY9" fmla="*/ 252000 h 252000"/>
                      <a:gd name="connsiteX10" fmla="*/ 0 w 2052000"/>
                      <a:gd name="connsiteY10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052000" h="252000" fill="none" extrusionOk="0">
                        <a:moveTo>
                          <a:pt x="0" y="0"/>
                        </a:moveTo>
                        <a:cubicBezTo>
                          <a:pt x="184105" y="-50224"/>
                          <a:pt x="250303" y="38518"/>
                          <a:pt x="492480" y="0"/>
                        </a:cubicBezTo>
                        <a:cubicBezTo>
                          <a:pt x="734657" y="-38518"/>
                          <a:pt x="762527" y="7199"/>
                          <a:pt x="1005480" y="0"/>
                        </a:cubicBezTo>
                        <a:cubicBezTo>
                          <a:pt x="1248433" y="-7199"/>
                          <a:pt x="1301034" y="60067"/>
                          <a:pt x="1518480" y="0"/>
                        </a:cubicBezTo>
                        <a:cubicBezTo>
                          <a:pt x="1735926" y="-60067"/>
                          <a:pt x="1786425" y="22229"/>
                          <a:pt x="2052000" y="0"/>
                        </a:cubicBezTo>
                        <a:cubicBezTo>
                          <a:pt x="2081431" y="66082"/>
                          <a:pt x="2048560" y="180602"/>
                          <a:pt x="2052000" y="252000"/>
                        </a:cubicBezTo>
                        <a:cubicBezTo>
                          <a:pt x="1847773" y="303030"/>
                          <a:pt x="1643044" y="200304"/>
                          <a:pt x="1539000" y="252000"/>
                        </a:cubicBezTo>
                        <a:cubicBezTo>
                          <a:pt x="1434956" y="303696"/>
                          <a:pt x="1185221" y="210153"/>
                          <a:pt x="1067040" y="252000"/>
                        </a:cubicBezTo>
                        <a:cubicBezTo>
                          <a:pt x="948859" y="293847"/>
                          <a:pt x="793683" y="233436"/>
                          <a:pt x="595080" y="252000"/>
                        </a:cubicBezTo>
                        <a:cubicBezTo>
                          <a:pt x="396477" y="270564"/>
                          <a:pt x="129993" y="181989"/>
                          <a:pt x="0" y="252000"/>
                        </a:cubicBezTo>
                        <a:cubicBezTo>
                          <a:pt x="-28631" y="167945"/>
                          <a:pt x="14505" y="102301"/>
                          <a:pt x="0" y="0"/>
                        </a:cubicBezTo>
                        <a:close/>
                      </a:path>
                      <a:path w="2052000" h="252000" stroke="0" extrusionOk="0">
                        <a:moveTo>
                          <a:pt x="0" y="0"/>
                        </a:moveTo>
                        <a:cubicBezTo>
                          <a:pt x="140616" y="-48253"/>
                          <a:pt x="341267" y="35209"/>
                          <a:pt x="492480" y="0"/>
                        </a:cubicBezTo>
                        <a:cubicBezTo>
                          <a:pt x="643693" y="-35209"/>
                          <a:pt x="758221" y="19366"/>
                          <a:pt x="943920" y="0"/>
                        </a:cubicBezTo>
                        <a:cubicBezTo>
                          <a:pt x="1129619" y="-19366"/>
                          <a:pt x="1280823" y="47079"/>
                          <a:pt x="1497960" y="0"/>
                        </a:cubicBezTo>
                        <a:cubicBezTo>
                          <a:pt x="1715097" y="-47079"/>
                          <a:pt x="1876300" y="52245"/>
                          <a:pt x="2052000" y="0"/>
                        </a:cubicBezTo>
                        <a:cubicBezTo>
                          <a:pt x="2068607" y="58410"/>
                          <a:pt x="2038312" y="153962"/>
                          <a:pt x="2052000" y="252000"/>
                        </a:cubicBezTo>
                        <a:cubicBezTo>
                          <a:pt x="1851974" y="306621"/>
                          <a:pt x="1782382" y="238177"/>
                          <a:pt x="1580040" y="252000"/>
                        </a:cubicBezTo>
                        <a:cubicBezTo>
                          <a:pt x="1377698" y="265823"/>
                          <a:pt x="1303736" y="211907"/>
                          <a:pt x="1108080" y="252000"/>
                        </a:cubicBezTo>
                        <a:cubicBezTo>
                          <a:pt x="912424" y="292093"/>
                          <a:pt x="765836" y="250115"/>
                          <a:pt x="554040" y="252000"/>
                        </a:cubicBezTo>
                        <a:cubicBezTo>
                          <a:pt x="342244" y="253885"/>
                          <a:pt x="195269" y="200850"/>
                          <a:pt x="0" y="252000"/>
                        </a:cubicBezTo>
                        <a:cubicBezTo>
                          <a:pt x="-17362" y="157450"/>
                          <a:pt x="7354" y="8928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Myriam Scheidegger</a:t>
            </a:r>
          </a:p>
          <a:p>
            <a:endParaRPr lang="de-CH" dirty="0"/>
          </a:p>
        </p:txBody>
      </p:sp>
      <p:sp>
        <p:nvSpPr>
          <p:cNvPr id="12" name="Popup IFA">
            <a:extLst>
              <a:ext uri="{FF2B5EF4-FFF2-40B4-BE49-F238E27FC236}">
                <a16:creationId xmlns:a16="http://schemas.microsoft.com/office/drawing/2014/main" id="{6320F54E-03B2-FB34-A487-E7ACE1A09F1E}"/>
              </a:ext>
            </a:extLst>
          </p:cNvPr>
          <p:cNvSpPr txBox="1"/>
          <p:nvPr/>
        </p:nvSpPr>
        <p:spPr>
          <a:xfrm>
            <a:off x="7769759" y="4694400"/>
            <a:ext cx="140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728000"/>
                      <a:gd name="connsiteY0" fmla="*/ 0 h 252000"/>
                      <a:gd name="connsiteX1" fmla="*/ 610560 w 1728000"/>
                      <a:gd name="connsiteY1" fmla="*/ 0 h 252000"/>
                      <a:gd name="connsiteX2" fmla="*/ 1203840 w 1728000"/>
                      <a:gd name="connsiteY2" fmla="*/ 0 h 252000"/>
                      <a:gd name="connsiteX3" fmla="*/ 1728000 w 1728000"/>
                      <a:gd name="connsiteY3" fmla="*/ 0 h 252000"/>
                      <a:gd name="connsiteX4" fmla="*/ 1728000 w 1728000"/>
                      <a:gd name="connsiteY4" fmla="*/ 252000 h 252000"/>
                      <a:gd name="connsiteX5" fmla="*/ 1186560 w 1728000"/>
                      <a:gd name="connsiteY5" fmla="*/ 252000 h 252000"/>
                      <a:gd name="connsiteX6" fmla="*/ 610560 w 1728000"/>
                      <a:gd name="connsiteY6" fmla="*/ 252000 h 252000"/>
                      <a:gd name="connsiteX7" fmla="*/ 0 w 1728000"/>
                      <a:gd name="connsiteY7" fmla="*/ 252000 h 252000"/>
                      <a:gd name="connsiteX8" fmla="*/ 0 w 1728000"/>
                      <a:gd name="connsiteY8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1728000" h="252000" fill="none" extrusionOk="0">
                        <a:moveTo>
                          <a:pt x="0" y="0"/>
                        </a:moveTo>
                        <a:cubicBezTo>
                          <a:pt x="277366" y="-68235"/>
                          <a:pt x="327923" y="64990"/>
                          <a:pt x="610560" y="0"/>
                        </a:cubicBezTo>
                        <a:cubicBezTo>
                          <a:pt x="893197" y="-64990"/>
                          <a:pt x="1057139" y="40147"/>
                          <a:pt x="1203840" y="0"/>
                        </a:cubicBezTo>
                        <a:cubicBezTo>
                          <a:pt x="1350541" y="-40147"/>
                          <a:pt x="1525531" y="14671"/>
                          <a:pt x="1728000" y="0"/>
                        </a:cubicBezTo>
                        <a:cubicBezTo>
                          <a:pt x="1741321" y="112448"/>
                          <a:pt x="1705159" y="161596"/>
                          <a:pt x="1728000" y="252000"/>
                        </a:cubicBezTo>
                        <a:cubicBezTo>
                          <a:pt x="1594666" y="271040"/>
                          <a:pt x="1344175" y="195814"/>
                          <a:pt x="1186560" y="252000"/>
                        </a:cubicBezTo>
                        <a:cubicBezTo>
                          <a:pt x="1028945" y="308186"/>
                          <a:pt x="776227" y="220700"/>
                          <a:pt x="610560" y="252000"/>
                        </a:cubicBezTo>
                        <a:cubicBezTo>
                          <a:pt x="444893" y="283300"/>
                          <a:pt x="177758" y="237531"/>
                          <a:pt x="0" y="252000"/>
                        </a:cubicBezTo>
                        <a:cubicBezTo>
                          <a:pt x="-6624" y="165390"/>
                          <a:pt x="29473" y="91783"/>
                          <a:pt x="0" y="0"/>
                        </a:cubicBezTo>
                        <a:close/>
                      </a:path>
                      <a:path w="1728000" h="252000" stroke="0" extrusionOk="0">
                        <a:moveTo>
                          <a:pt x="0" y="0"/>
                        </a:moveTo>
                        <a:cubicBezTo>
                          <a:pt x="119441" y="-40304"/>
                          <a:pt x="283237" y="35901"/>
                          <a:pt x="558720" y="0"/>
                        </a:cubicBezTo>
                        <a:cubicBezTo>
                          <a:pt x="834203" y="-35901"/>
                          <a:pt x="880948" y="59110"/>
                          <a:pt x="1082880" y="0"/>
                        </a:cubicBezTo>
                        <a:cubicBezTo>
                          <a:pt x="1284812" y="-59110"/>
                          <a:pt x="1436707" y="29323"/>
                          <a:pt x="1728000" y="0"/>
                        </a:cubicBezTo>
                        <a:cubicBezTo>
                          <a:pt x="1743147" y="70411"/>
                          <a:pt x="1706480" y="154303"/>
                          <a:pt x="1728000" y="252000"/>
                        </a:cubicBezTo>
                        <a:cubicBezTo>
                          <a:pt x="1584428" y="295854"/>
                          <a:pt x="1432048" y="198310"/>
                          <a:pt x="1186560" y="252000"/>
                        </a:cubicBezTo>
                        <a:cubicBezTo>
                          <a:pt x="941072" y="305690"/>
                          <a:pt x="857939" y="196489"/>
                          <a:pt x="576000" y="252000"/>
                        </a:cubicBezTo>
                        <a:cubicBezTo>
                          <a:pt x="294061" y="307511"/>
                          <a:pt x="161984" y="184345"/>
                          <a:pt x="0" y="252000"/>
                        </a:cubicBezTo>
                        <a:cubicBezTo>
                          <a:pt x="-23301" y="178277"/>
                          <a:pt x="12541" y="8445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Nina Wetzel</a:t>
            </a:r>
          </a:p>
          <a:p>
            <a:endParaRPr lang="de-CH" dirty="0"/>
          </a:p>
        </p:txBody>
      </p:sp>
      <p:sp>
        <p:nvSpPr>
          <p:cNvPr id="13" name="Popup TS">
            <a:extLst>
              <a:ext uri="{FF2B5EF4-FFF2-40B4-BE49-F238E27FC236}">
                <a16:creationId xmlns:a16="http://schemas.microsoft.com/office/drawing/2014/main" id="{B5612DE7-8AC6-F545-42B5-BDF8A165C4D0}"/>
              </a:ext>
            </a:extLst>
          </p:cNvPr>
          <p:cNvSpPr txBox="1"/>
          <p:nvPr/>
        </p:nvSpPr>
        <p:spPr>
          <a:xfrm>
            <a:off x="9928729" y="4694400"/>
            <a:ext cx="1764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2016000"/>
                      <a:gd name="connsiteY0" fmla="*/ 0 h 252000"/>
                      <a:gd name="connsiteX1" fmla="*/ 483840 w 2016000"/>
                      <a:gd name="connsiteY1" fmla="*/ 0 h 252000"/>
                      <a:gd name="connsiteX2" fmla="*/ 987840 w 2016000"/>
                      <a:gd name="connsiteY2" fmla="*/ 0 h 252000"/>
                      <a:gd name="connsiteX3" fmla="*/ 1491840 w 2016000"/>
                      <a:gd name="connsiteY3" fmla="*/ 0 h 252000"/>
                      <a:gd name="connsiteX4" fmla="*/ 2016000 w 2016000"/>
                      <a:gd name="connsiteY4" fmla="*/ 0 h 252000"/>
                      <a:gd name="connsiteX5" fmla="*/ 2016000 w 2016000"/>
                      <a:gd name="connsiteY5" fmla="*/ 252000 h 252000"/>
                      <a:gd name="connsiteX6" fmla="*/ 1512000 w 2016000"/>
                      <a:gd name="connsiteY6" fmla="*/ 252000 h 252000"/>
                      <a:gd name="connsiteX7" fmla="*/ 1048320 w 2016000"/>
                      <a:gd name="connsiteY7" fmla="*/ 252000 h 252000"/>
                      <a:gd name="connsiteX8" fmla="*/ 584640 w 2016000"/>
                      <a:gd name="connsiteY8" fmla="*/ 252000 h 252000"/>
                      <a:gd name="connsiteX9" fmla="*/ 0 w 2016000"/>
                      <a:gd name="connsiteY9" fmla="*/ 252000 h 252000"/>
                      <a:gd name="connsiteX10" fmla="*/ 0 w 2016000"/>
                      <a:gd name="connsiteY10" fmla="*/ 0 h 252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2016000" h="252000" fill="none" extrusionOk="0">
                        <a:moveTo>
                          <a:pt x="0" y="0"/>
                        </a:moveTo>
                        <a:cubicBezTo>
                          <a:pt x="112004" y="-6678"/>
                          <a:pt x="336374" y="43702"/>
                          <a:pt x="483840" y="0"/>
                        </a:cubicBezTo>
                        <a:cubicBezTo>
                          <a:pt x="631306" y="-43702"/>
                          <a:pt x="805946" y="16919"/>
                          <a:pt x="987840" y="0"/>
                        </a:cubicBezTo>
                        <a:cubicBezTo>
                          <a:pt x="1169734" y="-16919"/>
                          <a:pt x="1319327" y="15787"/>
                          <a:pt x="1491840" y="0"/>
                        </a:cubicBezTo>
                        <a:cubicBezTo>
                          <a:pt x="1664353" y="-15787"/>
                          <a:pt x="1850533" y="18860"/>
                          <a:pt x="2016000" y="0"/>
                        </a:cubicBezTo>
                        <a:cubicBezTo>
                          <a:pt x="2045431" y="66082"/>
                          <a:pt x="2012560" y="180602"/>
                          <a:pt x="2016000" y="252000"/>
                        </a:cubicBezTo>
                        <a:cubicBezTo>
                          <a:pt x="1897579" y="260910"/>
                          <a:pt x="1709073" y="228384"/>
                          <a:pt x="1512000" y="252000"/>
                        </a:cubicBezTo>
                        <a:cubicBezTo>
                          <a:pt x="1314927" y="275616"/>
                          <a:pt x="1276657" y="216114"/>
                          <a:pt x="1048320" y="252000"/>
                        </a:cubicBezTo>
                        <a:cubicBezTo>
                          <a:pt x="819983" y="287886"/>
                          <a:pt x="689722" y="217538"/>
                          <a:pt x="584640" y="252000"/>
                        </a:cubicBezTo>
                        <a:cubicBezTo>
                          <a:pt x="479558" y="286462"/>
                          <a:pt x="250454" y="189506"/>
                          <a:pt x="0" y="252000"/>
                        </a:cubicBezTo>
                        <a:cubicBezTo>
                          <a:pt x="-28631" y="167945"/>
                          <a:pt x="14505" y="102301"/>
                          <a:pt x="0" y="0"/>
                        </a:cubicBezTo>
                        <a:close/>
                      </a:path>
                      <a:path w="2016000" h="252000" stroke="0" extrusionOk="0">
                        <a:moveTo>
                          <a:pt x="0" y="0"/>
                        </a:moveTo>
                        <a:cubicBezTo>
                          <a:pt x="110225" y="-55511"/>
                          <a:pt x="277135" y="24841"/>
                          <a:pt x="483840" y="0"/>
                        </a:cubicBezTo>
                        <a:cubicBezTo>
                          <a:pt x="690545" y="-24841"/>
                          <a:pt x="749951" y="15564"/>
                          <a:pt x="927360" y="0"/>
                        </a:cubicBezTo>
                        <a:cubicBezTo>
                          <a:pt x="1104769" y="-15564"/>
                          <a:pt x="1332139" y="36581"/>
                          <a:pt x="1471680" y="0"/>
                        </a:cubicBezTo>
                        <a:cubicBezTo>
                          <a:pt x="1611221" y="-36581"/>
                          <a:pt x="1882914" y="42914"/>
                          <a:pt x="2016000" y="0"/>
                        </a:cubicBezTo>
                        <a:cubicBezTo>
                          <a:pt x="2032607" y="58410"/>
                          <a:pt x="2002312" y="153962"/>
                          <a:pt x="2016000" y="252000"/>
                        </a:cubicBezTo>
                        <a:cubicBezTo>
                          <a:pt x="1795601" y="300660"/>
                          <a:pt x="1748188" y="219299"/>
                          <a:pt x="1552320" y="252000"/>
                        </a:cubicBezTo>
                        <a:cubicBezTo>
                          <a:pt x="1356452" y="284701"/>
                          <a:pt x="1183284" y="217868"/>
                          <a:pt x="1088640" y="252000"/>
                        </a:cubicBezTo>
                        <a:cubicBezTo>
                          <a:pt x="993996" y="286132"/>
                          <a:pt x="678444" y="223288"/>
                          <a:pt x="544320" y="252000"/>
                        </a:cubicBezTo>
                        <a:cubicBezTo>
                          <a:pt x="410196" y="280712"/>
                          <a:pt x="219934" y="221845"/>
                          <a:pt x="0" y="252000"/>
                        </a:cubicBezTo>
                        <a:cubicBezTo>
                          <a:pt x="-17362" y="157450"/>
                          <a:pt x="7354" y="89285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715963" algn="l"/>
              </a:tabLst>
            </a:pPr>
            <a:r>
              <a:rPr lang="de-CH" sz="900" dirty="0">
                <a:latin typeface="Arial" panose="020B0604020202020204" pitchFamily="34" charset="0"/>
                <a:cs typeface="Arial" panose="020B0604020202020204" pitchFamily="34" charset="0"/>
              </a:rPr>
              <a:t>Leitung:    </a:t>
            </a: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Torsten Fankhänel</a:t>
            </a:r>
          </a:p>
          <a:p>
            <a:endParaRPr lang="de-CH" dirty="0"/>
          </a:p>
        </p:txBody>
      </p:sp>
      <p:sp>
        <p:nvSpPr>
          <p:cNvPr id="6" name="Popup GF">
            <a:extLst>
              <a:ext uri="{FF2B5EF4-FFF2-40B4-BE49-F238E27FC236}">
                <a16:creationId xmlns:a16="http://schemas.microsoft.com/office/drawing/2014/main" id="{884C356D-D876-0832-C4FF-4357C26545A2}"/>
              </a:ext>
            </a:extLst>
          </p:cNvPr>
          <p:cNvSpPr txBox="1"/>
          <p:nvPr/>
        </p:nvSpPr>
        <p:spPr>
          <a:xfrm>
            <a:off x="5619576" y="3274655"/>
            <a:ext cx="936000" cy="252000"/>
          </a:xfrm>
          <a:prstGeom prst="rect">
            <a:avLst/>
          </a:prstGeom>
          <a:solidFill>
            <a:schemeClr val="bg1">
              <a:alpha val="80000"/>
            </a:schemeClr>
          </a:solidFill>
          <a:ln w="15875" cap="sq">
            <a:solidFill>
              <a:schemeClr val="accent1">
                <a:lumMod val="20000"/>
                <a:lumOff val="80000"/>
              </a:schemeClr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090221"/>
                      <a:gd name="connsiteY0" fmla="*/ 0 h 230832"/>
                      <a:gd name="connsiteX1" fmla="*/ 566915 w 1090221"/>
                      <a:gd name="connsiteY1" fmla="*/ 0 h 230832"/>
                      <a:gd name="connsiteX2" fmla="*/ 1090221 w 1090221"/>
                      <a:gd name="connsiteY2" fmla="*/ 0 h 230832"/>
                      <a:gd name="connsiteX3" fmla="*/ 1090221 w 1090221"/>
                      <a:gd name="connsiteY3" fmla="*/ 230832 h 230832"/>
                      <a:gd name="connsiteX4" fmla="*/ 556013 w 1090221"/>
                      <a:gd name="connsiteY4" fmla="*/ 230832 h 230832"/>
                      <a:gd name="connsiteX5" fmla="*/ 0 w 1090221"/>
                      <a:gd name="connsiteY5" fmla="*/ 230832 h 230832"/>
                      <a:gd name="connsiteX6" fmla="*/ 0 w 1090221"/>
                      <a:gd name="connsiteY6" fmla="*/ 0 h 23083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090221" h="230832" fill="none" extrusionOk="0">
                        <a:moveTo>
                          <a:pt x="0" y="0"/>
                        </a:moveTo>
                        <a:cubicBezTo>
                          <a:pt x="124936" y="-46456"/>
                          <a:pt x="420159" y="42289"/>
                          <a:pt x="566915" y="0"/>
                        </a:cubicBezTo>
                        <a:cubicBezTo>
                          <a:pt x="713671" y="-42289"/>
                          <a:pt x="918297" y="44752"/>
                          <a:pt x="1090221" y="0"/>
                        </a:cubicBezTo>
                        <a:cubicBezTo>
                          <a:pt x="1094472" y="85866"/>
                          <a:pt x="1067344" y="165737"/>
                          <a:pt x="1090221" y="230832"/>
                        </a:cubicBezTo>
                        <a:cubicBezTo>
                          <a:pt x="845996" y="283232"/>
                          <a:pt x="748311" y="175628"/>
                          <a:pt x="556013" y="230832"/>
                        </a:cubicBezTo>
                        <a:cubicBezTo>
                          <a:pt x="363715" y="286036"/>
                          <a:pt x="174894" y="227253"/>
                          <a:pt x="0" y="230832"/>
                        </a:cubicBezTo>
                        <a:cubicBezTo>
                          <a:pt x="-19835" y="145512"/>
                          <a:pt x="17045" y="75559"/>
                          <a:pt x="0" y="0"/>
                        </a:cubicBezTo>
                        <a:close/>
                      </a:path>
                      <a:path w="1090221" h="230832" stroke="0" extrusionOk="0">
                        <a:moveTo>
                          <a:pt x="0" y="0"/>
                        </a:moveTo>
                        <a:cubicBezTo>
                          <a:pt x="204918" y="-32240"/>
                          <a:pt x="273303" y="43066"/>
                          <a:pt x="534208" y="0"/>
                        </a:cubicBezTo>
                        <a:cubicBezTo>
                          <a:pt x="795113" y="-43066"/>
                          <a:pt x="856531" y="7503"/>
                          <a:pt x="1090221" y="0"/>
                        </a:cubicBezTo>
                        <a:cubicBezTo>
                          <a:pt x="1105290" y="46304"/>
                          <a:pt x="1089927" y="157275"/>
                          <a:pt x="1090221" y="230832"/>
                        </a:cubicBezTo>
                        <a:cubicBezTo>
                          <a:pt x="929369" y="280430"/>
                          <a:pt x="669143" y="197250"/>
                          <a:pt x="545111" y="230832"/>
                        </a:cubicBezTo>
                        <a:cubicBezTo>
                          <a:pt x="421079" y="264414"/>
                          <a:pt x="144869" y="169160"/>
                          <a:pt x="0" y="230832"/>
                        </a:cubicBezTo>
                        <a:cubicBezTo>
                          <a:pt x="-5159" y="179395"/>
                          <a:pt x="21946" y="97654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>
              <a:tabLst>
                <a:tab pos="1076325" algn="l"/>
              </a:tabLst>
            </a:pPr>
            <a:r>
              <a:rPr lang="de-CH" sz="900" b="1" dirty="0">
                <a:latin typeface="Arial" panose="020B0604020202020204" pitchFamily="34" charset="0"/>
                <a:cs typeface="Arial" panose="020B0604020202020204" pitchFamily="34" charset="0"/>
              </a:rPr>
              <a:t>Urs Kappeler</a:t>
            </a:r>
            <a:endParaRPr lang="de-CH" b="1" dirty="0"/>
          </a:p>
        </p:txBody>
      </p: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8520E188-8AFC-088C-995A-C24AC74AC2DB}"/>
              </a:ext>
            </a:extLst>
          </p:cNvPr>
          <p:cNvGrpSpPr/>
          <p:nvPr/>
        </p:nvGrpSpPr>
        <p:grpSpPr>
          <a:xfrm>
            <a:off x="1766446" y="1935315"/>
            <a:ext cx="1810472" cy="1591339"/>
            <a:chOff x="1646548" y="2376742"/>
            <a:chExt cx="1683829" cy="1538972"/>
          </a:xfrm>
        </p:grpSpPr>
        <p:sp>
          <p:nvSpPr>
            <p:cNvPr id="22" name="Infobutton">
              <a:extLst>
                <a:ext uri="{FF2B5EF4-FFF2-40B4-BE49-F238E27FC236}">
                  <a16:creationId xmlns:a16="http://schemas.microsoft.com/office/drawing/2014/main" id="{7CCC8239-A11C-B800-5E24-6109696E4E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710030" y="2376742"/>
              <a:ext cx="1540639" cy="1538972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CH" sz="4400" b="1" dirty="0">
                <a:solidFill>
                  <a:schemeClr val="bg1"/>
                </a:solidFill>
              </a:endParaRPr>
            </a:p>
          </p:txBody>
        </p:sp>
        <p:sp>
          <p:nvSpPr>
            <p:cNvPr id="23" name="Popup Info">
              <a:extLst>
                <a:ext uri="{FF2B5EF4-FFF2-40B4-BE49-F238E27FC236}">
                  <a16:creationId xmlns:a16="http://schemas.microsoft.com/office/drawing/2014/main" id="{925F0460-AF6A-CE39-5CE6-68151E759273}"/>
                </a:ext>
              </a:extLst>
            </p:cNvPr>
            <p:cNvSpPr txBox="1"/>
            <p:nvPr/>
          </p:nvSpPr>
          <p:spPr>
            <a:xfrm>
              <a:off x="1646548" y="2778442"/>
              <a:ext cx="1683829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de-CH" sz="140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Für zusätzliche Informationen auf ein Textfeld klicken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4480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1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7" grpId="0" animBg="1"/>
      <p:bldP spid="7" grpId="1" animBg="1"/>
      <p:bldP spid="8" grpId="0" animBg="1"/>
      <p:bldP spid="8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6" grpId="0" animBg="1"/>
      <p:bldP spid="6" grpId="1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7A8CBE58-753D-4D7F-B424-D4208A2A44FC}" vid="{FEE48C06-A122-4D4F-9995-7FD2336A0D9A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525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A0EE7284-FF00-4895-9C6D-ED36B0CCE8A8}">
  <we:reference id="e765dd0b-6697-44aa-9025-1ce65686c598" version="3.7.0.0" store="EXCatalog" storeType="EXCatalog"/>
  <we:alternateReferences>
    <we:reference id="WA104380519" version="3.7.0.0" store="de-CH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PPT_Neu</Template>
  <TotalTime>0</TotalTime>
  <Words>164</Words>
  <Application>Microsoft Office PowerPoint</Application>
  <PresentationFormat>Breitbild</PresentationFormat>
  <Paragraphs>49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Benutzerdefiniertes Design</vt:lpstr>
      <vt:lpstr>Organigramm Stiftung visoparents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Stiftungsrats-Sitzung vom 02. Juni 2021</dc:title>
  <dc:creator>Urs Kappeler</dc:creator>
  <cp:lastModifiedBy>Urs Kappeler</cp:lastModifiedBy>
  <cp:revision>208</cp:revision>
  <cp:lastPrinted>2021-12-07T09:42:16Z</cp:lastPrinted>
  <dcterms:created xsi:type="dcterms:W3CDTF">2021-06-01T14:34:29Z</dcterms:created>
  <dcterms:modified xsi:type="dcterms:W3CDTF">2025-12-15T10:13:50Z</dcterms:modified>
</cp:coreProperties>
</file>